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5"/>
  </p:notesMasterIdLst>
  <p:handoutMasterIdLst>
    <p:handoutMasterId r:id="rId6"/>
  </p:handoutMasterIdLst>
  <p:sldIdLst>
    <p:sldId id="361" r:id="rId2"/>
    <p:sldId id="328" r:id="rId3"/>
    <p:sldId id="382" r:id="rId4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son Rudokas" initials="JR" lastIdx="2" clrIdx="0"/>
  <p:cmAuthor id="1" name="Jesse Way" initials="JW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00"/>
    <a:srgbClr val="70AD47"/>
    <a:srgbClr val="FFC000"/>
    <a:srgbClr val="A5A5A5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956" autoAdjust="0"/>
    <p:restoredTop sz="88988" autoAdjust="0"/>
  </p:normalViewPr>
  <p:slideViewPr>
    <p:cSldViewPr snapToGrid="0">
      <p:cViewPr varScale="1">
        <p:scale>
          <a:sx n="64" d="100"/>
          <a:sy n="64" d="100"/>
        </p:scale>
        <p:origin x="1036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320" cy="46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122" y="0"/>
            <a:ext cx="2972320" cy="46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5D3052-51D9-4AA3-B592-B579BE0F1CAC}" type="datetimeFigureOut">
              <a:rPr lang="en-US" smtClean="0"/>
              <a:t>6/4/2019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627"/>
            <a:ext cx="2972320" cy="46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122" y="8830627"/>
            <a:ext cx="2972320" cy="46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9AB3B-3384-4421-B003-6BD1E5F6D5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969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6434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6434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48278278-998B-4352-B437-A3B176359489}" type="datetimeFigureOut">
              <a:rPr lang="en-US" smtClean="0"/>
              <a:t>6/4/2019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97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3"/>
            <a:ext cx="5486400" cy="3660458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7C7B4227-4A55-432D-AE88-9748452D23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34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432EB-DC07-435C-B8DD-6DD50C554CE5}" type="datetime1">
              <a:rPr lang="en-US" smtClean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096E-521C-43F7-8CF2-63C3CA42924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2122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AAA9-6C38-48BA-A15A-0DB71A914727}" type="datetime1">
              <a:rPr lang="en-US" smtClean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096E-521C-43F7-8CF2-63C3CA4292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059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EA14-7C54-42A1-8FDE-F9B690B17978}" type="datetime1">
              <a:rPr lang="en-US" smtClean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096E-521C-43F7-8CF2-63C3CA4292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39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B444C-A214-47E4-87D3-B905A71ECA91}" type="datetime1">
              <a:rPr lang="en-US" smtClean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096E-521C-43F7-8CF2-63C3CA4292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690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1E6F-32F1-4FF9-9005-23752410277E}" type="datetime1">
              <a:rPr lang="en-US" smtClean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096E-521C-43F7-8CF2-63C3CA42924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4179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2DAE-F52A-464C-9F69-FCE8082F5BE0}" type="datetime1">
              <a:rPr lang="en-US" smtClean="0"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096E-521C-43F7-8CF2-63C3CA4292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019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B32B-2742-495B-BF8D-12A1C024AA75}" type="datetime1">
              <a:rPr lang="en-US" smtClean="0"/>
              <a:t>6/4/2019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096E-521C-43F7-8CF2-63C3CA4292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35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3F23-9649-43EC-8A61-B4A53F9F04C2}" type="datetime1">
              <a:rPr lang="en-US" smtClean="0"/>
              <a:t>6/4/2019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096E-521C-43F7-8CF2-63C3CA4292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00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997A8-5FF0-40F4-828D-7F48B2758400}" type="datetime1">
              <a:rPr lang="en-US" smtClean="0"/>
              <a:t>6/4/2019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096E-521C-43F7-8CF2-63C3CA4292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04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E04E9E3-4FF7-4F6A-96A1-944F56D4F2C1}" type="datetime1">
              <a:rPr lang="en-US" smtClean="0"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63096E-521C-43F7-8CF2-63C3CA4292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201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47CB-44E5-4DCA-AB2E-8DD83445457B}" type="datetime1">
              <a:rPr lang="en-US" smtClean="0"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096E-521C-43F7-8CF2-63C3CA4292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547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553CE84-6AC4-4169-A51A-F07E7FB3892D}" type="datetime1">
              <a:rPr lang="en-US" smtClean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B63096E-521C-43F7-8CF2-63C3CA42924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757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67264-771D-4249-8479-0FAB4738A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835" y="286603"/>
            <a:ext cx="11251095" cy="1450757"/>
          </a:xfrm>
        </p:spPr>
        <p:txBody>
          <a:bodyPr>
            <a:noAutofit/>
          </a:bodyPr>
          <a:lstStyle/>
          <a:p>
            <a:r>
              <a:rPr lang="en-US" sz="5400" dirty="0"/>
              <a:t>Northeast AQ Management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99448-934B-48E6-BDD1-F1732F9DB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3363" indent="-233363">
              <a:buFont typeface="Arial" panose="020B0604020202020204" pitchFamily="34" charset="0"/>
              <a:buChar char="•"/>
            </a:pPr>
            <a:r>
              <a:rPr lang="en-US" sz="4400" dirty="0"/>
              <a:t>Ozone</a:t>
            </a:r>
          </a:p>
          <a:p>
            <a:pPr marL="864108" lvl="1" indent="-571500">
              <a:buSzPct val="75000"/>
              <a:buFont typeface="Courier New" panose="02070309020205020404" pitchFamily="49" charset="0"/>
              <a:buChar char="o"/>
            </a:pPr>
            <a:r>
              <a:rPr lang="en-US" sz="4200" dirty="0"/>
              <a:t>NOx</a:t>
            </a:r>
          </a:p>
          <a:p>
            <a:pPr marL="864108" lvl="1" indent="-571500">
              <a:buSzPct val="75000"/>
              <a:buFont typeface="Courier New" panose="02070309020205020404" pitchFamily="49" charset="0"/>
              <a:buChar char="o"/>
            </a:pPr>
            <a:r>
              <a:rPr lang="en-US" sz="4200" dirty="0"/>
              <a:t>VOCs</a:t>
            </a:r>
          </a:p>
          <a:p>
            <a:pPr marL="864108" lvl="1" indent="-571500">
              <a:buSzPct val="75000"/>
              <a:buFont typeface="Courier New" panose="02070309020205020404" pitchFamily="49" charset="0"/>
              <a:buChar char="o"/>
            </a:pPr>
            <a:r>
              <a:rPr lang="en-US" sz="4200" dirty="0"/>
              <a:t>Wind</a:t>
            </a:r>
          </a:p>
          <a:p>
            <a:pPr marL="233363" indent="-233363">
              <a:buFont typeface="Arial" panose="020B0604020202020204" pitchFamily="34" charset="0"/>
              <a:buChar char="•"/>
            </a:pPr>
            <a:r>
              <a:rPr lang="en-US" sz="4400" dirty="0"/>
              <a:t>PM2.5/aerosols/haze</a:t>
            </a:r>
          </a:p>
          <a:p>
            <a:pPr marL="0" indent="0">
              <a:buNone/>
            </a:pPr>
            <a:endParaRPr lang="en-US" sz="4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5FA54-C26D-44BC-8323-83EB55C94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096E-521C-43F7-8CF2-63C3CA42924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499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</a:rPr>
              <a:t>AIRNow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609F262-BBAF-4C43-9324-B67B5CE0A9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8843" y="596348"/>
            <a:ext cx="3647661" cy="5132386"/>
          </a:xfrm>
        </p:spPr>
        <p:txBody>
          <a:bodyPr>
            <a:noAutofit/>
          </a:bodyPr>
          <a:lstStyle/>
          <a:p>
            <a:pPr marL="285750" indent="-285750"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Chronic regional ground-level ozone (smog) problem</a:t>
            </a:r>
          </a:p>
          <a:p>
            <a:pPr marL="285750" indent="-285750"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Multiple pollution transport pathways affecting area</a:t>
            </a:r>
          </a:p>
          <a:p>
            <a:pPr marL="285750" indent="-285750"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Complicated, varied, and dense pollution source region</a:t>
            </a:r>
          </a:p>
          <a:p>
            <a:pPr marL="285750" indent="-285750"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Land-water interactions downwind of NYC</a:t>
            </a:r>
          </a:p>
          <a:p>
            <a:pPr>
              <a:buClr>
                <a:srgbClr val="FFFFFF"/>
              </a:buClr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096E-521C-43F7-8CF2-63C3CA42924E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1117" y="366782"/>
            <a:ext cx="8041005" cy="612648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6249E77-E3B4-4A28-B54B-3B628C8771C9}"/>
              </a:ext>
            </a:extLst>
          </p:cNvPr>
          <p:cNvSpPr txBox="1"/>
          <p:nvPr/>
        </p:nvSpPr>
        <p:spPr>
          <a:xfrm>
            <a:off x="4631635" y="6497885"/>
            <a:ext cx="1709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</a:t>
            </a:r>
            <a:r>
              <a:rPr lang="en-US" dirty="0" err="1"/>
              <a:t>AirNOW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458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182C2-2C83-40D3-AFFF-051831BCF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TropOMI</a:t>
            </a:r>
            <a:r>
              <a:rPr lang="en-US" dirty="0"/>
              <a:t> NO</a:t>
            </a:r>
            <a:r>
              <a:rPr lang="en-US" baseline="-25000" dirty="0"/>
              <a:t>2</a:t>
            </a:r>
            <a:r>
              <a:rPr lang="en-US" dirty="0"/>
              <a:t> in Winter</a:t>
            </a:r>
            <a:br>
              <a:rPr lang="en-US" dirty="0"/>
            </a:br>
            <a:r>
              <a:rPr lang="en-US" i="1" dirty="0"/>
              <a:t>Northeast Feb. 2-4, 2019 Haze Event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2C3091-6FBA-4DA9-B530-5BFC04ECD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096E-521C-43F7-8CF2-63C3CA42924E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2" descr="Emacs!">
            <a:extLst>
              <a:ext uri="{FF2B5EF4-FFF2-40B4-BE49-F238E27FC236}">
                <a16:creationId xmlns:a16="http://schemas.microsoft.com/office/drawing/2014/main" id="{D1CC323C-1119-45DA-A43C-F9A5EF6C23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208" y="1775473"/>
            <a:ext cx="7334250" cy="440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31F4AD3-9C27-424D-A90B-0D8E3FBA6BBF}"/>
              </a:ext>
            </a:extLst>
          </p:cNvPr>
          <p:cNvSpPr txBox="1"/>
          <p:nvPr/>
        </p:nvSpPr>
        <p:spPr>
          <a:xfrm>
            <a:off x="324633" y="6488458"/>
            <a:ext cx="4826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</a:rPr>
              <a:t>Feb. 4, 2019 </a:t>
            </a:r>
            <a:r>
              <a:rPr lang="en-US" sz="1400" dirty="0" err="1">
                <a:solidFill>
                  <a:srgbClr val="FFFFFF"/>
                </a:solidFill>
              </a:rPr>
              <a:t>TropOMI</a:t>
            </a:r>
            <a:r>
              <a:rPr lang="en-US" sz="1400" dirty="0">
                <a:solidFill>
                  <a:srgbClr val="FFFFFF"/>
                </a:solidFill>
              </a:rPr>
              <a:t> NO</a:t>
            </a:r>
            <a:r>
              <a:rPr lang="en-US" sz="1400" baseline="-25000" dirty="0">
                <a:solidFill>
                  <a:srgbClr val="FFFFFF"/>
                </a:solidFill>
              </a:rPr>
              <a:t>2</a:t>
            </a:r>
            <a:r>
              <a:rPr lang="en-US" sz="1400" dirty="0">
                <a:solidFill>
                  <a:srgbClr val="FFFFFF"/>
                </a:solidFill>
              </a:rPr>
              <a:t> image from Michael </a:t>
            </a:r>
            <a:r>
              <a:rPr lang="en-US" sz="1400" dirty="0" err="1">
                <a:solidFill>
                  <a:srgbClr val="FFFFFF"/>
                </a:solidFill>
              </a:rPr>
              <a:t>Geigert</a:t>
            </a:r>
            <a:r>
              <a:rPr lang="en-US" sz="1400" dirty="0">
                <a:solidFill>
                  <a:srgbClr val="FFFFFF"/>
                </a:solidFill>
              </a:rPr>
              <a:t>, CT DEEP</a:t>
            </a:r>
          </a:p>
        </p:txBody>
      </p:sp>
    </p:spTree>
    <p:extLst>
      <p:ext uri="{BB962C8B-B14F-4D97-AF65-F5344CB8AC3E}">
        <p14:creationId xmlns:p14="http://schemas.microsoft.com/office/powerpoint/2010/main" val="339659414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15139</TotalTime>
  <Words>66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Retrospect</vt:lpstr>
      <vt:lpstr>Northeast AQ Management Challenges</vt:lpstr>
      <vt:lpstr>PowerPoint Presentation</vt:lpstr>
      <vt:lpstr>TropOMI NO2 in Winter Northeast Feb. 2-4, 2019 Haze Event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Jesse Way</dc:creator>
  <cp:lastModifiedBy>Paul Miller</cp:lastModifiedBy>
  <cp:revision>426</cp:revision>
  <cp:lastPrinted>2018-04-16T19:00:47Z</cp:lastPrinted>
  <dcterms:created xsi:type="dcterms:W3CDTF">2017-08-17T12:52:05Z</dcterms:created>
  <dcterms:modified xsi:type="dcterms:W3CDTF">2019-06-05T00:56:00Z</dcterms:modified>
</cp:coreProperties>
</file>